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75" r:id="rId3"/>
    <p:sldId id="285" r:id="rId4"/>
    <p:sldId id="277" r:id="rId5"/>
    <p:sldId id="281" r:id="rId6"/>
    <p:sldId id="282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12" autoAdjust="0"/>
    <p:restoredTop sz="94660"/>
  </p:normalViewPr>
  <p:slideViewPr>
    <p:cSldViewPr>
      <p:cViewPr varScale="1">
        <p:scale>
          <a:sx n="106" d="100"/>
          <a:sy n="106" d="100"/>
        </p:scale>
        <p:origin x="219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07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1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5760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8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1698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6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12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92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3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6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65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4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2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8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4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19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2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600200"/>
            <a:ext cx="6600451" cy="2262781"/>
          </a:xfrm>
        </p:spPr>
        <p:txBody>
          <a:bodyPr>
            <a:noAutofit/>
          </a:bodyPr>
          <a:lstStyle/>
          <a:p>
            <a:pPr algn="ctr"/>
            <a:br>
              <a:rPr lang="en-US" sz="4800" dirty="0"/>
            </a:br>
            <a:br>
              <a:rPr lang="en-US" sz="4800" dirty="0"/>
            </a:br>
            <a:br>
              <a:rPr lang="en-US" sz="4800" dirty="0"/>
            </a:br>
            <a:br>
              <a:rPr lang="en-US" sz="4800" dirty="0"/>
            </a:br>
            <a:br>
              <a:rPr lang="en-US" sz="4800" dirty="0"/>
            </a:br>
            <a:r>
              <a:rPr lang="en-US" sz="2800" dirty="0" err="1"/>
              <a:t>Socialin</a:t>
            </a:r>
            <a:r>
              <a:rPr lang="lt-LT" sz="2800" dirty="0"/>
              <a:t>ės reabilitacijos paslaugų neįgaliesiems bendruomenėje </a:t>
            </a:r>
            <a:r>
              <a:rPr lang="en-US" sz="2800" dirty="0"/>
              <a:t>202</a:t>
            </a:r>
            <a:r>
              <a:rPr lang="lt-LT" sz="2800" dirty="0"/>
              <a:t>2</a:t>
            </a:r>
            <a:r>
              <a:rPr lang="en-US" sz="2800" dirty="0"/>
              <a:t> met</a:t>
            </a:r>
            <a:r>
              <a:rPr lang="lt-LT" sz="2800" dirty="0"/>
              <a:t>ų projektas </a:t>
            </a:r>
            <a:br>
              <a:rPr lang="lt-LT" sz="2800" dirty="0"/>
            </a:br>
            <a:r>
              <a:rPr lang="lt-LT" sz="2800" dirty="0"/>
              <a:t> </a:t>
            </a:r>
            <a:r>
              <a:rPr lang="lt-LT" sz="2800" b="1" dirty="0"/>
              <a:t>„Menas neįgalių vaikų ir jų šeimų gerovei“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pPr algn="r"/>
            <a:endParaRPr lang="lt-L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t-LT" sz="8000" dirty="0"/>
              <a:t>Lietuvos muzikos terapijos asociacija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25353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Projekto tikslas ir uždaviniai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543799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u="sng" dirty="0"/>
              <a:t>Projekto tikslas:</a:t>
            </a:r>
          </a:p>
          <a:p>
            <a:pPr marL="0" indent="0">
              <a:buNone/>
            </a:pPr>
            <a:r>
              <a:rPr lang="lt-LT" cap="small" dirty="0"/>
              <a:t>ugdyti neįgalių vaikų asmeninę ir socialinę  kompetenciją, kryptinga pozityvia menine veikla formuoti tinkamus elgesio modelius, puoselėti vaikų socialinį sveikatingumą, vykdyti elgesio krizių prevenciją.</a:t>
            </a:r>
            <a:endParaRPr lang="en-US" b="1" cap="small" dirty="0"/>
          </a:p>
          <a:p>
            <a:pPr marL="0" indent="0">
              <a:buNone/>
            </a:pPr>
            <a:r>
              <a:rPr lang="lt-LT" u="sng" cap="small" dirty="0"/>
              <a:t>Uždaviniai</a:t>
            </a:r>
            <a:r>
              <a:rPr lang="lt-LT" cap="small" dirty="0"/>
              <a:t>: </a:t>
            </a:r>
            <a:endParaRPr lang="en-US" b="1" cap="small" dirty="0"/>
          </a:p>
          <a:p>
            <a:pPr lvl="0"/>
            <a:r>
              <a:rPr lang="lt-LT" cap="small" dirty="0"/>
              <a:t>ugdytis savigarbą, savo vertės suvokimą ir pasitikėjimą savimi;</a:t>
            </a:r>
            <a:endParaRPr lang="en-US" b="1" cap="small" dirty="0"/>
          </a:p>
          <a:p>
            <a:pPr lvl="0"/>
            <a:r>
              <a:rPr lang="lt-LT" cap="small" dirty="0"/>
              <a:t>ugdytis atsparumą rizikos veiksniams; formuotis komunikacinius įgūdžius, vertybes ir nuostatas, reikalingus aplinkos spaudimui</a:t>
            </a:r>
            <a:r>
              <a:rPr lang="lt-LT" b="1" cap="small" dirty="0"/>
              <a:t> </a:t>
            </a:r>
            <a:r>
              <a:rPr lang="lt-LT" cap="small" dirty="0"/>
              <a:t>atlaikyti ir krizėms įveikti;</a:t>
            </a:r>
            <a:endParaRPr lang="en-US" b="1" cap="small" dirty="0"/>
          </a:p>
          <a:p>
            <a:pPr lvl="0"/>
            <a:r>
              <a:rPr lang="lt-LT" cap="small" dirty="0"/>
              <a:t>teigiamai vertinti save ir kitus, formuotis tolerantišką požiūrį į aplinką</a:t>
            </a:r>
            <a:endParaRPr lang="en-US" b="1" cap="small" dirty="0"/>
          </a:p>
          <a:p>
            <a:pPr lvl="0"/>
            <a:r>
              <a:rPr lang="lt-LT" cap="small" dirty="0"/>
              <a:t>sąžiningai, garbingai ir atsakingai veikti siekiant tikslo, numatant savo elgesio padarinius.</a:t>
            </a:r>
            <a:endParaRPr lang="en-US" b="1" cap="small" dirty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694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Menų terapijos užsiėmimai vaikams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Socialinių įgūdžių ugdymo užsiėmimai apima tris pagrindines temines grupes:</a:t>
            </a:r>
            <a:endParaRPr lang="en-US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lt-LT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savęs pažinimo (kūno pažinimas, emocijų pažinimas, mąstymo pažinimas, elgesio pažinimas); </a:t>
            </a:r>
            <a:endParaRPr lang="en-US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lt-LT" i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Bendravimo su kitu temos</a:t>
            </a:r>
            <a:r>
              <a:rPr lang="lt-LT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atspindėjimas, prisiderinimas, eiliškumas ir darnus veikimas poroje.</a:t>
            </a:r>
            <a:endParaRPr lang="en-US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BENDRAVIMO GRUPĖJE, BENDRADARBIAVIMO TEMOS</a:t>
            </a:r>
            <a:r>
              <a:rPr lang="lt-L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GRUPĖS FORMAVIMASIS, TARPUSAVIO SUSIDERINIMAS GRUPĖJE, ATSAKOMYBĖ UŽ GRUPĘ, BENDRADARBIAVIMAS GRUPĖJE IR KOMANDIŠKUMAS.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079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381000"/>
            <a:ext cx="6589199" cy="1280890"/>
          </a:xfrm>
        </p:spPr>
        <p:txBody>
          <a:bodyPr>
            <a:noAutofit/>
          </a:bodyPr>
          <a:lstStyle/>
          <a:p>
            <a:pPr algn="ctr"/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Ugdomoji muzikos terapija ASS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Muzikos terapija vaikams, turintiems ASS, orientuota į :</a:t>
            </a:r>
          </a:p>
          <a:p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socialinės sąveikos, verbalinio ir neverbalinio bendravimo bei socialiai adaptyvaus elgesio pastiprinimą;</a:t>
            </a:r>
          </a:p>
          <a:p>
            <a:endParaRPr lang="lt-LT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stereotipinio elgesio šalinimą;</a:t>
            </a:r>
          </a:p>
          <a:p>
            <a:endParaRPr lang="lt-LT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motorinių, sensorinių, emocinių bei pažintinių,   t.y. mokymosi, funkcijų gerinimą.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92696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G. Orff muzikos terapijos modelis  grindžiamas C. Orff muzikinio ugdymo koncepcijos principais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Muzika yra suprantama plačiausia  – musiké – prasme kaip žodžio, garso ir judesio visuma (Orff, 1980);</a:t>
            </a:r>
          </a:p>
          <a:p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pagrindinis Orff muzikos terapijos elementas yra improvizacija, apimanti spontanišką grojimą ir muzikos kūrimą;</a:t>
            </a:r>
          </a:p>
          <a:p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multisensoriniai muzikos aspektai, kurie leidžia terapeutui patenkinti vaiko poreikius (Orff, 1980);</a:t>
            </a:r>
          </a:p>
          <a:p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naudojami elementarūs  muzikavimui pritaikyti tarpusavyje derantys instrumentai, (Orff, 1980).</a:t>
            </a: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92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Orff muzikos terapijoje taikomi instrumentai </a:t>
            </a:r>
          </a:p>
        </p:txBody>
      </p:sp>
      <p:pic>
        <p:nvPicPr>
          <p:cNvPr id="1026" name="Picture 2" descr="https://lh4.googleusercontent.com/RL6-BjIyTmhEKULbsnDO5mpfjoJlbd4R-9jCOpdzHMoPHPUrWyY9eFKDpyxiHk04TrRDqjGLQYcL-fb_mjNGerbE0OyZY0-191hFC0JXElSrh_emQ3yGgTNGNCoAu2lzp4347mqnsc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127423"/>
            <a:ext cx="8470652" cy="472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30589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3904</TotalTime>
  <Words>319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Wisp</vt:lpstr>
      <vt:lpstr>     Socialinės reabilitacijos paslaugų neįgaliesiems bendruomenėje 2022 metų projektas   „Menas neįgalių vaikų ir jų šeimų gerovei“ </vt:lpstr>
      <vt:lpstr>Projekto tikslas ir uždaviniai</vt:lpstr>
      <vt:lpstr>Menų terapijos užsiėmimai vaikams </vt:lpstr>
      <vt:lpstr>Ugdomoji muzikos terapija ASS </vt:lpstr>
      <vt:lpstr>G. Orff muzikos terapijos modelis  grindžiamas C. Orff muzikinio ugdymo koncepcijos principais</vt:lpstr>
      <vt:lpstr>Orff muzikos terapijoje taikomi instrumentai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Loreta K</dc:creator>
  <cp:lastModifiedBy>UGNĖ ZARANKAITĖ</cp:lastModifiedBy>
  <cp:revision>59</cp:revision>
  <cp:lastPrinted>2019-11-13T08:53:36Z</cp:lastPrinted>
  <dcterms:created xsi:type="dcterms:W3CDTF">2006-08-16T00:00:00Z</dcterms:created>
  <dcterms:modified xsi:type="dcterms:W3CDTF">2023-03-10T15:09:42Z</dcterms:modified>
</cp:coreProperties>
</file>